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theme/theme5.xml" ContentType="application/vnd.openxmlformats-officedocument.them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3" r:id="rId3"/>
  </p:sldMasterIdLst>
  <p:notesMasterIdLst>
    <p:notesMasterId r:id="rId66"/>
  </p:notesMasterIdLst>
  <p:handoutMasterIdLst>
    <p:handoutMasterId r:id="rId67"/>
  </p:handoutMasterIdLst>
  <p:sldIdLst>
    <p:sldId id="1484" r:id="rId4"/>
    <p:sldId id="1485" r:id="rId5"/>
    <p:sldId id="1486" r:id="rId6"/>
    <p:sldId id="1487" r:id="rId7"/>
    <p:sldId id="3136" r:id="rId8"/>
    <p:sldId id="3137" r:id="rId9"/>
    <p:sldId id="3138" r:id="rId10"/>
    <p:sldId id="3139" r:id="rId11"/>
    <p:sldId id="3140" r:id="rId12"/>
    <p:sldId id="3141" r:id="rId13"/>
    <p:sldId id="3142" r:id="rId14"/>
    <p:sldId id="3143" r:id="rId15"/>
    <p:sldId id="3144" r:id="rId16"/>
    <p:sldId id="3145" r:id="rId17"/>
    <p:sldId id="3146" r:id="rId18"/>
    <p:sldId id="3147" r:id="rId19"/>
    <p:sldId id="3148" r:id="rId20"/>
    <p:sldId id="3149" r:id="rId21"/>
    <p:sldId id="3150" r:id="rId22"/>
    <p:sldId id="3151" r:id="rId23"/>
    <p:sldId id="3152" r:id="rId24"/>
    <p:sldId id="3153" r:id="rId25"/>
    <p:sldId id="3154" r:id="rId26"/>
    <p:sldId id="3155" r:id="rId27"/>
    <p:sldId id="3156" r:id="rId28"/>
    <p:sldId id="3157" r:id="rId29"/>
    <p:sldId id="3158" r:id="rId30"/>
    <p:sldId id="3159" r:id="rId31"/>
    <p:sldId id="3160" r:id="rId32"/>
    <p:sldId id="3161" r:id="rId33"/>
    <p:sldId id="3162" r:id="rId34"/>
    <p:sldId id="3163" r:id="rId35"/>
    <p:sldId id="3164" r:id="rId36"/>
    <p:sldId id="3165" r:id="rId37"/>
    <p:sldId id="3166" r:id="rId38"/>
    <p:sldId id="3167" r:id="rId39"/>
    <p:sldId id="3168" r:id="rId40"/>
    <p:sldId id="3169" r:id="rId41"/>
    <p:sldId id="3170" r:id="rId42"/>
    <p:sldId id="3171" r:id="rId43"/>
    <p:sldId id="3172" r:id="rId44"/>
    <p:sldId id="3173" r:id="rId45"/>
    <p:sldId id="3174" r:id="rId46"/>
    <p:sldId id="3175" r:id="rId47"/>
    <p:sldId id="1489" r:id="rId48"/>
    <p:sldId id="1490" r:id="rId49"/>
    <p:sldId id="1491" r:id="rId50"/>
    <p:sldId id="1492" r:id="rId51"/>
    <p:sldId id="1493" r:id="rId52"/>
    <p:sldId id="1494" r:id="rId53"/>
    <p:sldId id="3176" r:id="rId54"/>
    <p:sldId id="1495" r:id="rId55"/>
    <p:sldId id="1496" r:id="rId56"/>
    <p:sldId id="1497" r:id="rId57"/>
    <p:sldId id="1498" r:id="rId58"/>
    <p:sldId id="1499" r:id="rId59"/>
    <p:sldId id="1500" r:id="rId60"/>
    <p:sldId id="1501" r:id="rId61"/>
    <p:sldId id="2381" r:id="rId62"/>
    <p:sldId id="1502" r:id="rId63"/>
    <p:sldId id="1503" r:id="rId64"/>
    <p:sldId id="1504" r:id="rId65"/>
  </p:sldIdLst>
  <p:sldSz cx="9144000" cy="6858000" type="screen4x3"/>
  <p:notesSz cx="6858000" cy="9199563"/>
  <p:defaultTextStyle>
    <a:defPPr>
      <a:defRPr lang="en-US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18" charset="0"/>
        <a:ea typeface="Arial" charset="0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18" charset="0"/>
        <a:ea typeface="Arial" charset="0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18" charset="0"/>
        <a:ea typeface="Arial" charset="0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18" charset="0"/>
        <a:ea typeface="Arial" charset="0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18" charset="0"/>
        <a:ea typeface="Arial" charset="0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18" charset="0"/>
        <a:ea typeface="Arial" charset="0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18" charset="0"/>
        <a:ea typeface="Arial" charset="0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18" charset="0"/>
        <a:ea typeface="Arial" charset="0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18" charset="0"/>
        <a:ea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E8D1FF"/>
    <a:srgbClr val="DCB9FF"/>
    <a:srgbClr val="CC99FF"/>
    <a:srgbClr val="B8B400"/>
    <a:srgbClr val="CCFFCC"/>
    <a:srgbClr val="666633"/>
    <a:srgbClr val="336600"/>
    <a:srgbClr val="FFFF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05"/>
    <p:restoredTop sz="94622"/>
  </p:normalViewPr>
  <p:slideViewPr>
    <p:cSldViewPr showGuides="1">
      <p:cViewPr varScale="1">
        <p:scale>
          <a:sx n="68" d="100"/>
          <a:sy n="68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50" d="100"/>
        <a:sy n="5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63" Type="http://schemas.openxmlformats.org/officeDocument/2006/relationships/slide" Target="slides/slide60.xml"/><Relationship Id="rId68" Type="http://schemas.openxmlformats.org/officeDocument/2006/relationships/presProps" Target="presProps.xml"/><Relationship Id="rId7" Type="http://schemas.openxmlformats.org/officeDocument/2006/relationships/slide" Target="slides/slide4.xml"/><Relationship Id="rId71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61" Type="http://schemas.openxmlformats.org/officeDocument/2006/relationships/slide" Target="slides/slide58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slide" Target="slides/slide62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slide" Target="slides/slide61.xml"/><Relationship Id="rId69" Type="http://schemas.openxmlformats.org/officeDocument/2006/relationships/viewProps" Target="viewProps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67" Type="http://schemas.openxmlformats.org/officeDocument/2006/relationships/handoutMaster" Target="handoutMasters/handoutMaster1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slide" Target="slides/slide59.xml"/><Relationship Id="rId7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6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556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74" tIns="45736" rIns="91474" bIns="45736" numCol="1" anchor="t" anchorCtr="0" compatLnSpc="1"/>
          <a:lstStyle/>
          <a:p>
            <a:pPr lvl="0" defTabSz="913130"/>
            <a:endParaRPr sz="1200" u="sng" dirty="0"/>
          </a:p>
        </p:txBody>
      </p:sp>
      <p:sp>
        <p:nvSpPr>
          <p:cNvPr id="8366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19538" y="0"/>
            <a:ext cx="2938463" cy="4556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74" tIns="45736" rIns="91474" bIns="45736" numCol="1" anchor="t" anchorCtr="0" compatLnSpc="1"/>
          <a:lstStyle/>
          <a:p>
            <a:pPr lvl="0" algn="r" defTabSz="913130"/>
            <a:endParaRPr sz="1200" u="sng" dirty="0"/>
          </a:p>
        </p:txBody>
      </p:sp>
      <p:sp>
        <p:nvSpPr>
          <p:cNvPr id="8366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43950"/>
            <a:ext cx="2938463" cy="4556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74" tIns="45736" rIns="91474" bIns="45736" numCol="1" anchor="b" anchorCtr="0" compatLnSpc="1"/>
          <a:lstStyle/>
          <a:p>
            <a:pPr lvl="0" defTabSz="913130"/>
            <a:endParaRPr sz="1200" u="sng" dirty="0"/>
          </a:p>
        </p:txBody>
      </p:sp>
      <p:sp>
        <p:nvSpPr>
          <p:cNvPr id="8366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19538" y="8743950"/>
            <a:ext cx="2938463" cy="4556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74" tIns="45736" rIns="91474" bIns="45736" numCol="1" anchor="b" anchorCtr="0" compatLnSpc="1"/>
          <a:lstStyle/>
          <a:p>
            <a:pPr lvl="0" algn="r" defTabSz="913130"/>
            <a:fld id="{9A0DB2DC-4C9A-4742-B13C-FB6460FD3503}" type="slidenum">
              <a:rPr lang="en-US" sz="1200" u="sng" dirty="0"/>
              <a:pPr lvl="0" algn="r" defTabSz="913130"/>
              <a:t>‹#›</a:t>
            </a:fld>
            <a:endParaRPr lang="en-US" sz="1200" u="sng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sz="1000" dirty="0">
                <a:latin typeface="Verdana" pitchFamily="34" charset="0"/>
              </a:rPr>
              <a:pPr lvl="0" algn="r" eaLnBrk="1" hangingPunct="1"/>
              <a:t>‹#›</a:t>
            </a:fld>
            <a:endParaRPr lang="en-US" sz="1000" dirty="0"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sz="1000" dirty="0">
                <a:latin typeface="Verdana" pitchFamily="34" charset="0"/>
              </a:rPr>
              <a:pPr lvl="0" algn="r" eaLnBrk="1" hangingPunct="1"/>
              <a:t>‹#›</a:t>
            </a:fld>
            <a:endParaRPr lang="en-US" sz="1000" dirty="0"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sz="1000" dirty="0">
                <a:latin typeface="Verdana" pitchFamily="34" charset="0"/>
              </a:rPr>
              <a:pPr lvl="0" algn="r" eaLnBrk="1" hangingPunct="1"/>
              <a:t>‹#›</a:t>
            </a:fld>
            <a:endParaRPr lang="en-US" sz="1000" dirty="0"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sz="1000" dirty="0">
                <a:latin typeface="Verdana" pitchFamily="34" charset="0"/>
              </a:rPr>
              <a:pPr lvl="0" algn="r" eaLnBrk="1" hangingPunct="1"/>
              <a:t>‹#›</a:t>
            </a:fld>
            <a:endParaRPr lang="en-US" sz="1000" dirty="0"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sz="1000" dirty="0">
                <a:latin typeface="Verdana" pitchFamily="34" charset="0"/>
              </a:rPr>
              <a:pPr lvl="0" algn="r" eaLnBrk="1" hangingPunct="1"/>
              <a:t>‹#›</a:t>
            </a:fld>
            <a:endParaRPr lang="en-US" sz="1000" dirty="0"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sz="1000" dirty="0">
                <a:latin typeface="Verdana" pitchFamily="34" charset="0"/>
              </a:rPr>
              <a:pPr lvl="0" algn="r" eaLnBrk="1" hangingPunct="1"/>
              <a:t>‹#›</a:t>
            </a:fld>
            <a:endParaRPr lang="en-US" sz="1000" dirty="0"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sz="1000" dirty="0">
                <a:latin typeface="Verdana" pitchFamily="34" charset="0"/>
              </a:rPr>
              <a:pPr lvl="0" algn="r" eaLnBrk="1" hangingPunct="1"/>
              <a:t>‹#›</a:t>
            </a:fld>
            <a:endParaRPr lang="en-US" sz="1000" dirty="0"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charset="2"/>
              <a:buNone/>
              <a:defRPr/>
            </a:pP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sz="1000" dirty="0">
                <a:latin typeface="Verdana" pitchFamily="34" charset="0"/>
              </a:rPr>
              <a:pPr lvl="0" algn="r" eaLnBrk="1" hangingPunct="1"/>
              <a:t>‹#›</a:t>
            </a:fld>
            <a:endParaRPr lang="en-US" sz="1000" dirty="0"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sz="1000" dirty="0">
                <a:latin typeface="Verdana" pitchFamily="34" charset="0"/>
              </a:rPr>
              <a:pPr lvl="0" algn="r" eaLnBrk="1" hangingPunct="1"/>
              <a:t>‹#›</a:t>
            </a:fld>
            <a:endParaRPr lang="en-US" sz="1000" dirty="0"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sz="1000" dirty="0">
                <a:latin typeface="Verdana" pitchFamily="34" charset="0"/>
              </a:rPr>
              <a:pPr lvl="0" algn="r" eaLnBrk="1" hangingPunct="1"/>
              <a:t>‹#›</a:t>
            </a:fld>
            <a:endParaRPr lang="en-US" sz="1000" dirty="0"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Monotype Sorts"/>
              <a:buNone/>
              <a:defRPr/>
            </a:pP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Monotype Sorts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Monotype Sorts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ctr"/>
          <a:lstStyle/>
          <a:p>
            <a:pPr lvl="0"/>
            <a:r>
              <a:rPr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pPr lvl="0"/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defRPr sz="5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defRPr sz="4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8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3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3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sz="3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sz="3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sz="3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sz="3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/>
          <p:nvPr/>
        </p:nvGrpSpPr>
        <p:grpSpPr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4577283" name="Freeform 3"/>
            <p:cNvSpPr/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4577284" name="Freeform 4"/>
            <p:cNvSpPr/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4577285" name="Freeform 5"/>
            <p:cNvSpPr/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grpSp>
          <p:nvGrpSpPr>
            <p:cNvPr id="2059" name="Group 6"/>
            <p:cNvGrpSpPr/>
            <p:nvPr/>
          </p:nvGrpSpPr>
          <p:grpSpPr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4577287" name="Freeform 7"/>
              <p:cNvSpPr/>
              <p:nvPr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88" name="Freeform 8"/>
              <p:cNvSpPr/>
              <p:nvPr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89" name="Freeform 9"/>
              <p:cNvSpPr/>
              <p:nvPr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90" name="Freeform 10"/>
              <p:cNvSpPr/>
              <p:nvPr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91" name="Freeform 11"/>
              <p:cNvSpPr/>
              <p:nvPr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92" name="Freeform 12"/>
              <p:cNvSpPr/>
              <p:nvPr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93" name="Freeform 13"/>
              <p:cNvSpPr/>
              <p:nvPr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94" name="Freeform 14"/>
              <p:cNvSpPr/>
              <p:nvPr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95" name="Freeform 15"/>
              <p:cNvSpPr/>
              <p:nvPr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96" name="Freeform 16"/>
              <p:cNvSpPr/>
              <p:nvPr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97" name="Freeform 17"/>
              <p:cNvSpPr/>
              <p:nvPr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98" name="Freeform 18"/>
              <p:cNvSpPr/>
              <p:nvPr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99" name="Freeform 19"/>
              <p:cNvSpPr/>
              <p:nvPr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</p:grpSp>
        <p:sp>
          <p:nvSpPr>
            <p:cNvPr id="4577300" name="Freeform 20"/>
            <p:cNvSpPr/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4577301" name="Freeform 21"/>
            <p:cNvSpPr/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4577302" name="Freeform 22"/>
            <p:cNvSpPr/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2063" name="Freeform 23"/>
            <p:cNvSpPr/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9 w 717"/>
                <a:gd name="T1" fmla="*/ 845 h 845"/>
                <a:gd name="T2" fmla="*/ 719 w 717"/>
                <a:gd name="T3" fmla="*/ 821 h 845"/>
                <a:gd name="T4" fmla="*/ 576 w 717"/>
                <a:gd name="T5" fmla="*/ 605 h 845"/>
                <a:gd name="T6" fmla="*/ 407 w 717"/>
                <a:gd name="T7" fmla="*/ 396 h 845"/>
                <a:gd name="T8" fmla="*/ 222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0 w 717"/>
                <a:gd name="T15" fmla="*/ 198 h 845"/>
                <a:gd name="T16" fmla="*/ 401 w 717"/>
                <a:gd name="T17" fmla="*/ 408 h 845"/>
                <a:gd name="T18" fmla="*/ 570 w 717"/>
                <a:gd name="T19" fmla="*/ 623 h 845"/>
                <a:gd name="T20" fmla="*/ 719 w 717"/>
                <a:gd name="T21" fmla="*/ 845 h 845"/>
                <a:gd name="T22" fmla="*/ 719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2064" name="Freeform 24"/>
            <p:cNvSpPr/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8 w 407"/>
                <a:gd name="T1" fmla="*/ 414 h 414"/>
                <a:gd name="T2" fmla="*/ 408 w 407"/>
                <a:gd name="T3" fmla="*/ 396 h 414"/>
                <a:gd name="T4" fmla="*/ 223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7 w 407"/>
                <a:gd name="T13" fmla="*/ 204 h 414"/>
                <a:gd name="T14" fmla="*/ 408 w 407"/>
                <a:gd name="T15" fmla="*/ 414 h 414"/>
                <a:gd name="T16" fmla="*/ 408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4577305" name="Freeform 25"/>
            <p:cNvSpPr/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2066" name="Freeform 26"/>
            <p:cNvSpPr/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8 w 586"/>
                <a:gd name="T1" fmla="*/ 0 h 599"/>
                <a:gd name="T2" fmla="*/ 570 w 586"/>
                <a:gd name="T3" fmla="*/ 0 h 599"/>
                <a:gd name="T4" fmla="*/ 408 w 586"/>
                <a:gd name="T5" fmla="*/ 132 h 599"/>
                <a:gd name="T6" fmla="*/ 258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8 w 586"/>
                <a:gd name="T17" fmla="*/ 282 h 599"/>
                <a:gd name="T18" fmla="*/ 414 w 586"/>
                <a:gd name="T19" fmla="*/ 138 h 599"/>
                <a:gd name="T20" fmla="*/ 588 w 586"/>
                <a:gd name="T21" fmla="*/ 0 h 599"/>
                <a:gd name="T22" fmla="*/ 588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2067" name="Freeform 27"/>
            <p:cNvSpPr/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0 w 269"/>
                <a:gd name="T1" fmla="*/ 0 h 252"/>
                <a:gd name="T2" fmla="*/ 252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0 w 269"/>
                <a:gd name="T15" fmla="*/ 0 h 252"/>
                <a:gd name="T16" fmla="*/ 270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2068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2069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2070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</a:ln>
            <a:effectLst/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grpSp>
          <p:nvGrpSpPr>
            <p:cNvPr id="2071" name="Group 31"/>
            <p:cNvGrpSpPr/>
            <p:nvPr/>
          </p:nvGrpSpPr>
          <p:grpSpPr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074" name="Line 32"/>
              <p:cNvSpPr>
                <a:spLocks noChangeShapeType="1"/>
              </p:cNvSpPr>
              <p:nvPr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</a:ln>
              <a:effectLst/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075" name="Line 33"/>
              <p:cNvSpPr>
                <a:spLocks noChangeShapeType="1"/>
              </p:cNvSpPr>
              <p:nvPr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</a:ln>
              <a:effectLst/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076" name="Line 34"/>
              <p:cNvSpPr>
                <a:spLocks noChangeShapeType="1"/>
              </p:cNvSpPr>
              <p:nvPr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</a:ln>
              <a:effectLst/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077" name="Line 35"/>
              <p:cNvSpPr>
                <a:spLocks noChangeShapeType="1"/>
              </p:cNvSpPr>
              <p:nvPr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</a:ln>
              <a:effectLst/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078" name="Line 36"/>
              <p:cNvSpPr>
                <a:spLocks noChangeShapeType="1"/>
              </p:cNvSpPr>
              <p:nvPr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</a:ln>
              <a:effectLst/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072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</a:ln>
            <a:effectLst/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2073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</a:ln>
            <a:effectLst/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</p:grpSp>
      <p:sp>
        <p:nvSpPr>
          <p:cNvPr id="4577319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1" compatLnSpc="1"/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577320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4577321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algn="ctr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4577322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algn="r" eaLnBrk="1" hangingPunct="1"/>
            <a:fld id="{9A0DB2DC-4C9A-4742-B13C-FB6460FD3503}" type="slidenum">
              <a:rPr lang="en-US" sz="1000" dirty="0">
                <a:latin typeface="Verdana" pitchFamily="34" charset="0"/>
              </a:rPr>
              <a:pPr lvl="0" algn="r" eaLnBrk="1" hangingPunct="1"/>
              <a:t>‹#›</a:t>
            </a:fld>
            <a:endParaRPr lang="en-US" sz="1000" dirty="0">
              <a:latin typeface="Verdana" pitchFamily="34" charset="0"/>
            </a:endParaRPr>
          </a:p>
        </p:txBody>
      </p:sp>
      <p:sp>
        <p:nvSpPr>
          <p:cNvPr id="4577323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/>
          </p:cNvSpPr>
          <p:nvPr>
            <p:ph type="title"/>
          </p:nvPr>
        </p:nvSpPr>
        <p:spPr>
          <a:noFill/>
          <a:ln w="9525">
            <a:miter/>
          </a:ln>
        </p:spPr>
        <p:txBody>
          <a:bodyPr/>
          <a:lstStyle/>
          <a:p>
            <a:endParaRPr dirty="0"/>
          </a:p>
        </p:txBody>
      </p:sp>
      <p:pic>
        <p:nvPicPr>
          <p:cNvPr id="3075" name="Picture 8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1265667" name="Rectangle 3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457200" y="2209800"/>
            <a:ext cx="8229600" cy="3916363"/>
          </a:xfrm>
        </p:spPr>
        <p:txBody>
          <a:bodyPr vert="horz" wrap="square" lIns="92075" tIns="46038" rIns="92075" bIns="46038" numCol="1" anchor="t" anchorCtr="0" compatLnSpc="1"/>
          <a:lstStyle/>
          <a:p>
            <a:pPr marL="0" lvl="0" indent="0" algn="ctr"/>
            <a:endParaRPr sz="4400" b="1" dirty="0">
              <a:effectLst>
                <a:outerShdw blurRad="38100" dist="38100" dir="2700000">
                  <a:srgbClr val="FFFFFF"/>
                </a:outerShdw>
              </a:effectLst>
              <a:latin typeface="Arial" charset="0"/>
            </a:endParaRPr>
          </a:p>
          <a:p>
            <a:pPr marL="0" lvl="0" indent="0" algn="ctr"/>
            <a:r>
              <a:rPr sz="6600" b="1" dirty="0">
                <a:solidFill>
                  <a:srgbClr val="FFFF00"/>
                </a:solidFill>
                <a:latin typeface="Arial" charset="0"/>
              </a:rPr>
              <a:t>Благословення для пастора, який молиться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12291" name="Rectang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  <a:noFill/>
          <a:ln w="9525">
            <a:miter/>
          </a:ln>
        </p:spPr>
        <p:txBody>
          <a:bodyPr/>
          <a:lstStyle/>
          <a:p>
            <a:pPr algn="ctr"/>
            <a:endParaRPr b="1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12292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8153400" cy="4648200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/>
            <a:r>
              <a:rPr sz="4800" b="1" kern="1200" dirty="0">
                <a:latin typeface="Arial" charset="0"/>
              </a:rPr>
              <a:t>Світанкова година має застати тебе за тією ж самою справою.  Дев’ята, дванадцята, третя, шоста та дев’ята година вечора повинні бути свідками того ж самого.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13315" name="Rectang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  <a:noFill/>
          <a:ln w="9525">
            <a:miter/>
          </a:ln>
        </p:spPr>
        <p:txBody>
          <a:bodyPr/>
          <a:lstStyle/>
          <a:p>
            <a:pPr algn="ctr"/>
            <a:endParaRPr b="1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13316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2286000"/>
            <a:ext cx="8153400" cy="38401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/>
            <a:r>
              <a:rPr sz="5400" b="1" kern="1200" dirty="0">
                <a:latin typeface="Arial" charset="0"/>
              </a:rPr>
              <a:t>Будь непохитним у Господній справі.  Іди на усі можливі жертви, аби вона не занепала.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14339" name="Rectang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  <a:noFill/>
          <a:ln w="9525">
            <a:miter/>
          </a:ln>
        </p:spPr>
        <p:txBody>
          <a:bodyPr/>
          <a:lstStyle/>
          <a:p>
            <a:pPr algn="ctr"/>
            <a:endParaRPr b="1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14340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2286000"/>
            <a:ext cx="8153400" cy="38401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>
              <a:lnSpc>
                <a:spcPct val="90000"/>
              </a:lnSpc>
            </a:pPr>
            <a:r>
              <a:rPr sz="5400" b="1" kern="1200" dirty="0">
                <a:latin typeface="Arial" charset="0"/>
              </a:rPr>
              <a:t>Зважай на те, що час короткий, і ніяк не можна допустити, щоб справи й товариство вкрали у тебе твого Бога».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15363" name="Rectang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  <a:noFill/>
          <a:ln w="9525">
            <a:miter/>
          </a:ln>
        </p:spPr>
        <p:txBody>
          <a:bodyPr/>
          <a:lstStyle/>
          <a:p>
            <a:pPr algn="ctr"/>
            <a:endParaRPr b="1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15364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2286000"/>
            <a:ext cx="8153400" cy="38401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/>
            <a:r>
              <a:rPr sz="5400" b="1" kern="1200" dirty="0">
                <a:latin typeface="Arial" charset="0"/>
              </a:rPr>
              <a:t>«Це неможливі, фанатичні вказівки!» — скажемо ми.   Д-р Джадсон звертав погляд цілої імперії до Христа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16387" name="Rectang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  <a:noFill/>
          <a:ln w="9525">
            <a:miter/>
          </a:ln>
        </p:spPr>
        <p:txBody>
          <a:bodyPr/>
          <a:lstStyle/>
          <a:p>
            <a:pPr algn="ctr"/>
            <a:endParaRPr b="1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16388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2286000"/>
            <a:ext cx="8153400" cy="38401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/>
            <a:r>
              <a:rPr sz="5400" b="1" kern="1200" dirty="0">
                <a:latin typeface="Arial" charset="0"/>
              </a:rPr>
              <a:t>і заклав непохитні гранітні основи Божого царства у самому серці Бірми.</a:t>
            </a:r>
          </a:p>
          <a:p>
            <a:pPr marL="0" indent="0" algn="ctr"/>
            <a:endParaRPr sz="5400" b="1" kern="12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17411" name="Rectang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  <a:noFill/>
          <a:ln w="9525">
            <a:miter/>
          </a:ln>
        </p:spPr>
        <p:txBody>
          <a:bodyPr/>
          <a:lstStyle/>
          <a:p>
            <a:pPr algn="ctr"/>
            <a:endParaRPr b="1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17412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2286000"/>
            <a:ext cx="8153400" cy="38401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/>
            <a:r>
              <a:rPr sz="5400" b="1" kern="1200" dirty="0">
                <a:latin typeface="Arial" charset="0"/>
              </a:rPr>
              <a:t>Він </a:t>
            </a:r>
            <a:r>
              <a:rPr sz="5400" b="1" kern="1200">
                <a:latin typeface="Arial" charset="0"/>
              </a:rPr>
              <a:t>був </a:t>
            </a:r>
            <a:r>
              <a:rPr sz="5400" b="1" kern="1200" smtClean="0">
                <a:latin typeface="Arial" charset="0"/>
              </a:rPr>
              <a:t>успішним</a:t>
            </a:r>
            <a:r>
              <a:rPr lang="uk-UA" sz="5400" b="1" kern="1200" dirty="0" smtClean="0">
                <a:latin typeface="Arial" charset="0"/>
              </a:rPr>
              <a:t>,</a:t>
            </a:r>
            <a:r>
              <a:rPr sz="5400" b="1" kern="1200" smtClean="0">
                <a:latin typeface="Arial" charset="0"/>
              </a:rPr>
              <a:t> </a:t>
            </a:r>
            <a:r>
              <a:rPr sz="5400" b="1" kern="1200">
                <a:latin typeface="Arial" charset="0"/>
              </a:rPr>
              <a:t>одним </a:t>
            </a:r>
            <a:r>
              <a:rPr lang="uk-UA" sz="5400" b="1" kern="1200" dirty="0" smtClean="0">
                <a:latin typeface="Arial" charset="0"/>
              </a:rPr>
              <a:t>і</a:t>
            </a:r>
            <a:r>
              <a:rPr sz="5400" b="1" kern="1200" smtClean="0">
                <a:latin typeface="Arial" charset="0"/>
              </a:rPr>
              <a:t>з </a:t>
            </a:r>
            <a:r>
              <a:rPr sz="5400" b="1" kern="1200" dirty="0">
                <a:latin typeface="Arial" charset="0"/>
              </a:rPr>
              <a:t>небагатьох, які мали </a:t>
            </a:r>
            <a:r>
              <a:rPr sz="5400" b="1" kern="1200">
                <a:latin typeface="Arial" charset="0"/>
              </a:rPr>
              <a:t>потужний </a:t>
            </a:r>
            <a:r>
              <a:rPr sz="5400" b="1" kern="1200" smtClean="0">
                <a:latin typeface="Arial" charset="0"/>
              </a:rPr>
              <a:t>Христ</a:t>
            </a:r>
            <a:r>
              <a:rPr lang="uk-UA" sz="5400" b="1" kern="1200" dirty="0" smtClean="0">
                <a:latin typeface="Arial" charset="0"/>
              </a:rPr>
              <a:t>і</a:t>
            </a:r>
            <a:r>
              <a:rPr sz="5400" b="1" kern="1200" smtClean="0">
                <a:latin typeface="Arial" charset="0"/>
              </a:rPr>
              <a:t>в </a:t>
            </a:r>
            <a:r>
              <a:rPr lang="uk-UA" sz="5400" b="1" kern="1200" dirty="0" smtClean="0">
                <a:latin typeface="Arial" charset="0"/>
              </a:rPr>
              <a:t>в</a:t>
            </a:r>
            <a:r>
              <a:rPr sz="5400" b="1" kern="1200" smtClean="0">
                <a:latin typeface="Arial" charset="0"/>
              </a:rPr>
              <a:t>плив </a:t>
            </a:r>
            <a:r>
              <a:rPr sz="5400" b="1" kern="1200" dirty="0">
                <a:latin typeface="Arial" charset="0"/>
              </a:rPr>
              <a:t>на світ.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18435" name="Rectang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  <a:noFill/>
          <a:ln w="9525">
            <a:miter/>
          </a:ln>
        </p:spPr>
        <p:txBody>
          <a:bodyPr/>
          <a:lstStyle/>
          <a:p>
            <a:pPr algn="ctr"/>
            <a:endParaRPr b="1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18436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2286000"/>
            <a:ext cx="8153400" cy="38401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>
              <a:lnSpc>
                <a:spcPct val="90000"/>
              </a:lnSpc>
            </a:pPr>
            <a:r>
              <a:rPr sz="5400" b="1" kern="1200" dirty="0">
                <a:latin typeface="Arial" charset="0"/>
              </a:rPr>
              <a:t>Багато обдарованіших та освіченіших за нього людей не мало такого впливу.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19459" name="Rectang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  <a:noFill/>
          <a:ln w="9525">
            <a:miter/>
          </a:ln>
        </p:spPr>
        <p:txBody>
          <a:bodyPr/>
          <a:lstStyle/>
          <a:p>
            <a:pPr algn="ctr"/>
            <a:endParaRPr b="1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19460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2286000"/>
            <a:ext cx="8153400" cy="38401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>
              <a:lnSpc>
                <a:spcPct val="90000"/>
              </a:lnSpc>
            </a:pPr>
            <a:r>
              <a:rPr sz="5400" b="1" kern="1200" dirty="0">
                <a:latin typeface="Arial" charset="0"/>
              </a:rPr>
              <a:t>Їхні релігійні справи подібні до слідів на піску, а він свою роботу вигравіював на камені.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20483" name="Rectang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  <a:noFill/>
          <a:ln w="9525">
            <a:miter/>
          </a:ln>
        </p:spPr>
        <p:txBody>
          <a:bodyPr/>
          <a:lstStyle/>
          <a:p>
            <a:pPr algn="ctr"/>
            <a:endParaRPr b="1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20484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2286000"/>
            <a:ext cx="8153400" cy="38401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>
              <a:lnSpc>
                <a:spcPct val="90000"/>
              </a:lnSpc>
            </a:pPr>
            <a:r>
              <a:rPr sz="5400" b="1" kern="1200" dirty="0">
                <a:latin typeface="Arial" charset="0"/>
              </a:rPr>
              <a:t>Секрет, завдяки якому його праця є такою глибокою та тривкою, полягає у тому, що він віддавав час молитві.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21507" name="Rectang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  <a:noFill/>
          <a:ln w="9525">
            <a:miter/>
          </a:ln>
        </p:spPr>
        <p:txBody>
          <a:bodyPr/>
          <a:lstStyle/>
          <a:p>
            <a:pPr algn="ctr"/>
            <a:endParaRPr b="1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21508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2286000"/>
            <a:ext cx="8153400" cy="38401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/>
            <a:r>
              <a:rPr sz="5400" b="1" kern="1200" dirty="0">
                <a:latin typeface="Arial" charset="0"/>
              </a:rPr>
              <a:t>Його молитва не холонула, він дбав, щоб вона була, немов розпечене залізо, і Бог наділив її незламною міццю.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Grp="1"/>
          </p:cNvSpPr>
          <p:nvPr>
            <p:ph type="title"/>
          </p:nvPr>
        </p:nvSpPr>
        <p:spPr>
          <a:noFill/>
          <a:ln w="9525">
            <a:miter/>
          </a:ln>
        </p:spPr>
        <p:txBody>
          <a:bodyPr/>
          <a:lstStyle/>
          <a:p>
            <a:endParaRPr dirty="0"/>
          </a:p>
        </p:txBody>
      </p:sp>
      <p:pic>
        <p:nvPicPr>
          <p:cNvPr id="4099" name="Picture 4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1266691" name="Rectangle 3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457200" y="2209800"/>
            <a:ext cx="8153400" cy="3916363"/>
          </a:xfrm>
        </p:spPr>
        <p:txBody>
          <a:bodyPr vert="horz" wrap="square" lIns="92075" tIns="46038" rIns="92075" bIns="46038" numCol="1" anchor="t" anchorCtr="0" compatLnSpc="1"/>
          <a:lstStyle/>
          <a:p>
            <a:pPr marL="0" lvl="0" indent="0" algn="ctr"/>
            <a:endParaRPr sz="5400" b="1" dirty="0">
              <a:effectLst>
                <a:outerShdw blurRad="38100" dist="38100" dir="2700000">
                  <a:srgbClr val="FFFFFF"/>
                </a:outerShdw>
              </a:effectLst>
              <a:latin typeface="Arial" charset="0"/>
            </a:endParaRPr>
          </a:p>
          <a:p>
            <a:pPr marL="0" lvl="0" indent="0" algn="ctr"/>
            <a:r>
              <a:rPr sz="6600" b="1" dirty="0">
                <a:latin typeface="Arial" charset="0"/>
              </a:rPr>
              <a:t>1.  Зростання </a:t>
            </a:r>
            <a:r>
              <a:rPr sz="6600" b="1" u="sng" dirty="0">
                <a:solidFill>
                  <a:srgbClr val="FFFF00"/>
                </a:solidFill>
                <a:latin typeface="Arial" charset="0"/>
              </a:rPr>
              <a:t>бачення</a:t>
            </a:r>
            <a:r>
              <a:rPr sz="6600" b="1" dirty="0">
                <a:latin typeface="Arial" charset="0"/>
              </a:rPr>
              <a:t>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22531" name="Rectang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  <a:noFill/>
          <a:ln w="9525">
            <a:miter/>
          </a:ln>
        </p:spPr>
        <p:txBody>
          <a:bodyPr/>
          <a:lstStyle/>
          <a:p>
            <a:pPr algn="ctr"/>
            <a:endParaRPr b="1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22532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2286000"/>
            <a:ext cx="8153400" cy="38401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/>
            <a:r>
              <a:rPr sz="5400" b="1" kern="1200" dirty="0">
                <a:latin typeface="Arial" charset="0"/>
              </a:rPr>
              <a:t>Ніхто не може робити великі та неминущі справи для Бога, якщо не буде мужем молитви.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23555" name="Rectang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  <a:noFill/>
          <a:ln w="9525">
            <a:miter/>
          </a:ln>
        </p:spPr>
        <p:txBody>
          <a:bodyPr/>
          <a:lstStyle/>
          <a:p>
            <a:pPr algn="ctr"/>
            <a:endParaRPr b="1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23556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2286000"/>
            <a:ext cx="8153400" cy="38401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/>
            <a:r>
              <a:rPr sz="5400" b="1" kern="1200" dirty="0">
                <a:latin typeface="Arial" charset="0"/>
              </a:rPr>
              <a:t>І ніхто не зможе стати мужем молитви, якщо не віддаватиме молитві багато часу.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331264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09600"/>
            <a:ext cx="8229600" cy="10668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B2B2B2"/>
                  </a:outerShdw>
                </a:effectLst>
                <a:uLnTx/>
                <a:uFillTx/>
                <a:latin typeface="Arial" charset="0"/>
                <a:ea typeface="+mj-ea"/>
                <a:cs typeface="+mj-cs"/>
              </a:rPr>
              <a:t>Цитата: Чарльз Сперджен</a:t>
            </a:r>
          </a:p>
        </p:txBody>
      </p:sp>
      <p:sp>
        <p:nvSpPr>
          <p:cNvPr id="24580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2286000"/>
            <a:ext cx="8153400" cy="38401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/>
            <a:r>
              <a:rPr sz="5400" b="1" kern="1200" dirty="0">
                <a:latin typeface="Arial" charset="0"/>
              </a:rPr>
              <a:t>Якщо ви, служителі, не надто віддані молитві, то вас дуже шкода.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25603" name="Rectang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  <a:noFill/>
          <a:ln w="9525">
            <a:miter/>
          </a:ln>
        </p:spPr>
        <p:txBody>
          <a:bodyPr/>
          <a:lstStyle/>
          <a:p>
            <a:pPr algn="ctr"/>
            <a:endParaRPr b="1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25604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2286000"/>
            <a:ext cx="8153400" cy="38401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>
              <a:lnSpc>
                <a:spcPct val="90000"/>
              </a:lnSpc>
            </a:pPr>
            <a:r>
              <a:rPr sz="5400" b="1" kern="1200" dirty="0">
                <a:latin typeface="Arial" charset="0"/>
              </a:rPr>
              <a:t>Якщо у майбутньому ви будете покликані до пасторського служіння у великій чи малій громаді і станете лінивими у своєму потаємному молитовному житті,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26627" name="Rectang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  <a:noFill/>
          <a:ln w="9525">
            <a:miter/>
          </a:ln>
        </p:spPr>
        <p:txBody>
          <a:bodyPr/>
          <a:lstStyle/>
          <a:p>
            <a:pPr algn="ctr"/>
            <a:endParaRPr b="1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26628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2286000"/>
            <a:ext cx="8153400" cy="38401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/>
            <a:r>
              <a:rPr sz="5400" b="1" kern="1200" dirty="0">
                <a:latin typeface="Arial" charset="0"/>
              </a:rPr>
              <a:t>то шкода буде не лише вас, але й ваших людей.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27651" name="Rectang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  <a:noFill/>
          <a:ln w="9525">
            <a:miter/>
          </a:ln>
        </p:spPr>
        <p:txBody>
          <a:bodyPr/>
          <a:lstStyle/>
          <a:p>
            <a:pPr algn="ctr"/>
            <a:endParaRPr b="1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27652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2057400"/>
            <a:ext cx="8153400" cy="4572000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>
              <a:lnSpc>
                <a:spcPct val="90000"/>
              </a:lnSpc>
            </a:pPr>
            <a:r>
              <a:rPr sz="5400" b="1" kern="1200" dirty="0">
                <a:latin typeface="Arial" charset="0"/>
              </a:rPr>
              <a:t>Крім того, на вас буде готовий засуд, і прийде день, коли ви будете стояти осоромлені та приголомшені.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28675" name="Rectang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  <a:noFill/>
          <a:ln w="9525">
            <a:miter/>
          </a:ln>
        </p:spPr>
        <p:txBody>
          <a:bodyPr/>
          <a:lstStyle/>
          <a:p>
            <a:pPr algn="ctr"/>
            <a:endParaRPr b="1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28676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2286000"/>
            <a:ext cx="8153400" cy="38401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>
              <a:lnSpc>
                <a:spcPct val="90000"/>
              </a:lnSpc>
            </a:pPr>
            <a:r>
              <a:rPr sz="5400" b="1" kern="1200" dirty="0">
                <a:latin typeface="Arial" charset="0"/>
              </a:rPr>
              <a:t>Служитель, який не молиться щиро за свою працю, є, безумовно, порожньою і пихатою людиною…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29699" name="Rectang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  <a:noFill/>
          <a:ln w="9525">
            <a:miter/>
          </a:ln>
        </p:spPr>
        <p:txBody>
          <a:bodyPr/>
          <a:lstStyle/>
          <a:p>
            <a:pPr algn="ctr"/>
            <a:endParaRPr b="1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29700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8153400" cy="4572000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>
              <a:lnSpc>
                <a:spcPct val="90000"/>
              </a:lnSpc>
            </a:pPr>
            <a:r>
              <a:rPr sz="5400" b="1" kern="1200" dirty="0">
                <a:latin typeface="Arial" charset="0"/>
              </a:rPr>
              <a:t>Він зробився простим чиновником… або мерзенним лицеміром, який любить людську славу і не дбає про славу Божу.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30723" name="Rectang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  <a:noFill/>
          <a:ln w="9525">
            <a:miter/>
          </a:ln>
        </p:spPr>
        <p:txBody>
          <a:bodyPr/>
          <a:lstStyle/>
          <a:p>
            <a:pPr algn="ctr"/>
            <a:endParaRPr b="1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30724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8153400" cy="4572000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>
              <a:lnSpc>
                <a:spcPct val="90000"/>
              </a:lnSpc>
            </a:pPr>
            <a:r>
              <a:rPr sz="5400" b="1" kern="1200" dirty="0">
                <a:latin typeface="Arial" charset="0"/>
              </a:rPr>
              <a:t>Він стане, безсумнівно, лише тільки поверхневим базікою, якого будуть любити там, де найменш цінується благодать і найбільш шанується марнотна показуха.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31747" name="Rectang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  <a:noFill/>
          <a:ln w="9525">
            <a:miter/>
          </a:ln>
        </p:spPr>
        <p:txBody>
          <a:bodyPr/>
          <a:lstStyle/>
          <a:p>
            <a:pPr algn="ctr"/>
            <a:endParaRPr b="1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31748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2286000"/>
            <a:ext cx="8153400" cy="38401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>
              <a:lnSpc>
                <a:spcPct val="90000"/>
              </a:lnSpc>
            </a:pPr>
            <a:r>
              <a:rPr sz="5400" b="1" kern="1200" dirty="0">
                <a:latin typeface="Arial" charset="0"/>
              </a:rPr>
              <a:t>Він не зможе бути одним із тих, хто глибоко оре і хто збирає щедрі врожаї —  він ледар, а не трудар.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/>
          </p:cNvSpPr>
          <p:nvPr>
            <p:ph type="title"/>
          </p:nvPr>
        </p:nvSpPr>
        <p:spPr>
          <a:noFill/>
          <a:ln w="9525">
            <a:miter/>
          </a:ln>
        </p:spPr>
        <p:txBody>
          <a:bodyPr/>
          <a:lstStyle/>
          <a:p>
            <a:endParaRPr dirty="0"/>
          </a:p>
        </p:txBody>
      </p:sp>
      <p:pic>
        <p:nvPicPr>
          <p:cNvPr id="5123" name="Picture 4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1267715" name="Rectangle 3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457200" y="1143000"/>
            <a:ext cx="8077200" cy="4983163"/>
          </a:xfrm>
        </p:spPr>
        <p:txBody>
          <a:bodyPr vert="horz" wrap="square" lIns="92075" tIns="46038" rIns="92075" bIns="46038" numCol="1" anchor="t" anchorCtr="0" compatLnSpc="1"/>
          <a:lstStyle/>
          <a:p>
            <a:pPr marL="0" lvl="0" indent="0" algn="ctr"/>
            <a:endParaRPr sz="4400" b="1" dirty="0">
              <a:effectLst>
                <a:outerShdw blurRad="38100" dist="38100" dir="2700000">
                  <a:srgbClr val="FFFFFF"/>
                </a:outerShdw>
              </a:effectLst>
              <a:latin typeface="Arial" charset="0"/>
            </a:endParaRPr>
          </a:p>
          <a:p>
            <a:pPr marL="0" lvl="0" indent="0" algn="ctr"/>
            <a:r>
              <a:rPr sz="5400" b="1" dirty="0">
                <a:latin typeface="Arial" charset="0"/>
              </a:rPr>
              <a:t>2.  Зростання </a:t>
            </a:r>
            <a:r>
              <a:rPr sz="5400" b="1" u="sng" dirty="0">
                <a:solidFill>
                  <a:srgbClr val="FFFF00"/>
                </a:solidFill>
                <a:latin typeface="Arial" charset="0"/>
              </a:rPr>
              <a:t>любові</a:t>
            </a:r>
            <a:r>
              <a:rPr sz="5400" b="1" dirty="0">
                <a:latin typeface="Arial" charset="0"/>
              </a:rPr>
              <a:t> до людей у церкві, навіть до </a:t>
            </a:r>
            <a:r>
              <a:rPr sz="5400" b="1" u="sng" dirty="0">
                <a:solidFill>
                  <a:srgbClr val="FFFF00"/>
                </a:solidFill>
                <a:latin typeface="Arial" charset="0"/>
              </a:rPr>
              <a:t>дивакуватих</a:t>
            </a:r>
            <a:r>
              <a:rPr sz="5400" b="1" dirty="0">
                <a:latin typeface="Arial" charset="0"/>
              </a:rPr>
              <a:t> та </a:t>
            </a:r>
            <a:r>
              <a:rPr sz="5400" b="1" u="sng" dirty="0">
                <a:solidFill>
                  <a:srgbClr val="FFFF00"/>
                </a:solidFill>
                <a:latin typeface="Arial" charset="0"/>
              </a:rPr>
              <a:t>примхливих</a:t>
            </a:r>
            <a:r>
              <a:rPr sz="5400" b="1" dirty="0">
                <a:latin typeface="Arial" charset="0"/>
              </a:rPr>
              <a:t>.</a:t>
            </a:r>
            <a:endParaRPr sz="4800" b="1" dirty="0">
              <a:latin typeface="Arial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32771" name="Rectang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  <a:noFill/>
          <a:ln w="9525">
            <a:miter/>
          </a:ln>
        </p:spPr>
        <p:txBody>
          <a:bodyPr/>
          <a:lstStyle/>
          <a:p>
            <a:pPr algn="ctr"/>
            <a:endParaRPr b="1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32772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2286000"/>
            <a:ext cx="8153400" cy="38401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>
              <a:lnSpc>
                <a:spcPct val="90000"/>
              </a:lnSpc>
            </a:pPr>
            <a:r>
              <a:rPr sz="5400" b="1" kern="1200" dirty="0">
                <a:latin typeface="Arial" charset="0"/>
              </a:rPr>
              <a:t>Як проповідник він називається живим, але є мертвим.  Його життя кульгаве, як у чоловіка з Книги Приповістей,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33795" name="Rectang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  <a:noFill/>
          <a:ln w="9525">
            <a:miter/>
          </a:ln>
        </p:spPr>
        <p:txBody>
          <a:bodyPr/>
          <a:lstStyle/>
          <a:p>
            <a:pPr algn="ctr"/>
            <a:endParaRPr b="1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33796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2286000"/>
            <a:ext cx="8153400" cy="38401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/>
            <a:r>
              <a:rPr sz="5400" b="1" kern="1200" dirty="0">
                <a:latin typeface="Arial" charset="0"/>
              </a:rPr>
              <a:t>у якого волочаться ноги, — бо його молитва коротша за його проповідь.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332288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09600"/>
            <a:ext cx="8229600" cy="10668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B2B2B2"/>
                  </a:outerShdw>
                </a:effectLst>
                <a:uLnTx/>
                <a:uFillTx/>
                <a:latin typeface="Arial" charset="0"/>
                <a:ea typeface="+mj-ea"/>
                <a:cs typeface="+mj-cs"/>
              </a:rPr>
              <a:t>Цитата: Алістер Бегг</a:t>
            </a:r>
          </a:p>
        </p:txBody>
      </p:sp>
      <p:sp>
        <p:nvSpPr>
          <p:cNvPr id="34820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2286000"/>
            <a:ext cx="8153400" cy="38401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/>
            <a:r>
              <a:rPr sz="5400" b="1" kern="1200" dirty="0">
                <a:latin typeface="Arial" charset="0"/>
              </a:rPr>
              <a:t>«Якщо наша молитва є жалюгідною, то це тому, що ми вважаємо її чимось додатковим, а не основоположним.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35843" name="Rectang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  <a:noFill/>
          <a:ln w="9525">
            <a:miter/>
          </a:ln>
        </p:spPr>
        <p:txBody>
          <a:bodyPr/>
          <a:lstStyle/>
          <a:p>
            <a:pPr algn="ctr"/>
            <a:endParaRPr b="1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35844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2286000"/>
            <a:ext cx="8153400" cy="38401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/>
            <a:r>
              <a:rPr sz="5400" b="1" kern="1200" dirty="0">
                <a:latin typeface="Arial" charset="0"/>
              </a:rPr>
              <a:t>Коли я не молюся, то це стається тому, що десь глибоко всередині я вірю, що насправді молитва нічого не значить.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36867" name="Rectang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  <a:noFill/>
          <a:ln w="9525">
            <a:miter/>
          </a:ln>
        </p:spPr>
        <p:txBody>
          <a:bodyPr/>
          <a:lstStyle/>
          <a:p>
            <a:pPr algn="ctr"/>
            <a:endParaRPr b="1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36868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8153400" cy="4648200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/>
            <a:r>
              <a:rPr sz="4800" b="1" kern="1200" dirty="0">
                <a:latin typeface="Arial" charset="0"/>
              </a:rPr>
              <a:t>Якщо я роблю усе, крім молитви, то це стається тому, що я підозрюю, що усі мої намагання важать більше, ніж молитва.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37891" name="Rectang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  <a:noFill/>
          <a:ln w="9525">
            <a:miter/>
          </a:ln>
        </p:spPr>
        <p:txBody>
          <a:bodyPr/>
          <a:lstStyle/>
          <a:p>
            <a:pPr algn="ctr"/>
            <a:endParaRPr b="1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37892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2286000"/>
            <a:ext cx="8153400" cy="38401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>
              <a:lnSpc>
                <a:spcPct val="90000"/>
              </a:lnSpc>
            </a:pPr>
            <a:r>
              <a:rPr sz="5400" b="1" kern="1200" dirty="0">
                <a:latin typeface="Arial" charset="0"/>
              </a:rPr>
              <a:t>Якщо у календарі церкви є все, що завгодно, але молитва зазначена як якийсь додаток до всього,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38915" name="Rectang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  <a:noFill/>
          <a:ln w="9525">
            <a:miter/>
          </a:ln>
        </p:spPr>
        <p:txBody>
          <a:bodyPr/>
          <a:lstStyle/>
          <a:p>
            <a:pPr algn="ctr"/>
            <a:endParaRPr b="1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38916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8153400" cy="4572000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>
              <a:lnSpc>
                <a:spcPct val="90000"/>
              </a:lnSpc>
            </a:pPr>
            <a:r>
              <a:rPr sz="5400" b="1" kern="1200" dirty="0">
                <a:latin typeface="Arial" charset="0"/>
              </a:rPr>
              <a:t>тоді зрозуміло, що у цій церкві молитву вважають чимось додатковим, а не основоположним для всього, що робиться».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332800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09600"/>
            <a:ext cx="8229600" cy="10668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B2B2B2"/>
                  </a:outerShdw>
                </a:effectLst>
                <a:uLnTx/>
                <a:uFillTx/>
                <a:latin typeface="Arial" charset="0"/>
                <a:ea typeface="+mj-ea"/>
                <a:cs typeface="+mj-cs"/>
              </a:rPr>
              <a:t>Цитата: Е. М. Баундс</a:t>
            </a:r>
          </a:p>
        </p:txBody>
      </p:sp>
      <p:sp>
        <p:nvSpPr>
          <p:cNvPr id="39940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2286000"/>
            <a:ext cx="8153400" cy="4572000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/>
            <a:r>
              <a:rPr sz="5400" b="1" kern="1200" dirty="0">
                <a:latin typeface="Arial" charset="0"/>
              </a:rPr>
              <a:t>Той, хто керує собою, керує іншими.</a:t>
            </a:r>
          </a:p>
          <a:p>
            <a:pPr marL="0" indent="0" algn="ctr"/>
            <a:r>
              <a:rPr sz="5400" b="1" kern="1200" dirty="0">
                <a:latin typeface="Arial" charset="0"/>
              </a:rPr>
              <a:t>Той, хто переміг себе, може перемогти інших.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40963" name="Rectang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  <a:noFill/>
          <a:ln w="9525">
            <a:miter/>
          </a:ln>
        </p:spPr>
        <p:txBody>
          <a:bodyPr/>
          <a:lstStyle/>
          <a:p>
            <a:pPr algn="ctr"/>
            <a:endParaRPr b="1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40964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2286000"/>
            <a:ext cx="8153400" cy="38401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>
              <a:lnSpc>
                <a:spcPct val="90000"/>
              </a:lnSpc>
            </a:pPr>
            <a:r>
              <a:rPr sz="5400" b="1" kern="1200" dirty="0">
                <a:latin typeface="Arial" charset="0"/>
              </a:rPr>
              <a:t>Ми дуже мало можемо зробити для того, щоб навчити інших тих принципів, яких не навчилися самі.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41987" name="Rectang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  <a:noFill/>
          <a:ln w="9525">
            <a:miter/>
          </a:ln>
        </p:spPr>
        <p:txBody>
          <a:bodyPr/>
          <a:lstStyle/>
          <a:p>
            <a:pPr algn="ctr"/>
            <a:endParaRPr b="1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41988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2286000"/>
            <a:ext cx="8153400" cy="4191000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>
              <a:lnSpc>
                <a:spcPct val="90000"/>
              </a:lnSpc>
            </a:pPr>
            <a:r>
              <a:rPr sz="5400" b="1" kern="1200" dirty="0">
                <a:latin typeface="Arial" charset="0"/>
              </a:rPr>
              <a:t>Ми не можемо спрямовувати ті сили, які формують особистість, якщо самі не зазнали дії цих сил.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Grp="1"/>
          </p:cNvSpPr>
          <p:nvPr>
            <p:ph type="title"/>
          </p:nvPr>
        </p:nvSpPr>
        <p:spPr>
          <a:noFill/>
          <a:ln w="9525">
            <a:miter/>
          </a:ln>
        </p:spPr>
        <p:txBody>
          <a:bodyPr/>
          <a:lstStyle/>
          <a:p>
            <a:endParaRPr dirty="0"/>
          </a:p>
        </p:txBody>
      </p:sp>
      <p:pic>
        <p:nvPicPr>
          <p:cNvPr id="6147" name="Picture 4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6148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2286000"/>
            <a:ext cx="8153400" cy="38401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/>
            <a:r>
              <a:rPr sz="6000" b="1" kern="1200" dirty="0">
                <a:latin typeface="Arial" charset="0"/>
              </a:rPr>
              <a:t>3.  Зростання </a:t>
            </a:r>
            <a:r>
              <a:rPr sz="6000" b="1" u="sng" kern="1200" dirty="0">
                <a:solidFill>
                  <a:srgbClr val="FFFF00"/>
                </a:solidFill>
                <a:latin typeface="Arial" charset="0"/>
              </a:rPr>
              <a:t>мудрості</a:t>
            </a:r>
            <a:r>
              <a:rPr sz="6000" b="1" kern="1200" dirty="0">
                <a:latin typeface="Arial" charset="0"/>
              </a:rPr>
              <a:t> для прийняття добрих </a:t>
            </a:r>
            <a:r>
              <a:rPr sz="6000" b="1" u="sng" kern="1200" dirty="0">
                <a:solidFill>
                  <a:srgbClr val="FFFF00"/>
                </a:solidFill>
                <a:latin typeface="Arial" charset="0"/>
              </a:rPr>
              <a:t>рішень</a:t>
            </a:r>
            <a:r>
              <a:rPr sz="6000" b="1" kern="1200" dirty="0">
                <a:latin typeface="Arial" charset="0"/>
              </a:rPr>
              <a:t> у </a:t>
            </a:r>
            <a:r>
              <a:rPr sz="6000" b="1" u="sng" kern="1200" dirty="0">
                <a:solidFill>
                  <a:srgbClr val="FFFF00"/>
                </a:solidFill>
                <a:latin typeface="Arial" charset="0"/>
              </a:rPr>
              <a:t>керуванні</a:t>
            </a:r>
            <a:r>
              <a:rPr sz="6000" b="1" kern="1200" dirty="0">
                <a:latin typeface="Arial" charset="0"/>
              </a:rPr>
              <a:t> церквою.</a:t>
            </a:r>
            <a:endParaRPr sz="5400" b="1" kern="12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3331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09600"/>
            <a:ext cx="8229600" cy="10668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B2B2B2"/>
                  </a:outerShdw>
                </a:effectLst>
                <a:uLnTx/>
                <a:uFillTx/>
                <a:latin typeface="Arial" charset="0"/>
                <a:ea typeface="+mj-ea"/>
                <a:cs typeface="+mj-cs"/>
              </a:rPr>
              <a:t>Цитата: Джон Дрешер</a:t>
            </a:r>
          </a:p>
        </p:txBody>
      </p:sp>
      <p:sp>
        <p:nvSpPr>
          <p:cNvPr id="43012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2286000"/>
            <a:ext cx="8153400" cy="38401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/>
            <a:r>
              <a:rPr sz="5400" b="1" kern="1200" dirty="0">
                <a:latin typeface="Arial" charset="0"/>
              </a:rPr>
              <a:t>Безмолитовні керівники є безсилими керівниками, які продукують безсилих послідовників.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44035" name="Rectang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  <a:noFill/>
          <a:ln w="9525">
            <a:miter/>
          </a:ln>
        </p:spPr>
        <p:txBody>
          <a:bodyPr/>
          <a:lstStyle/>
          <a:p>
            <a:pPr algn="ctr"/>
            <a:endParaRPr b="1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44036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2286000"/>
            <a:ext cx="8153400" cy="38401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/>
            <a:r>
              <a:rPr sz="5400" b="1" kern="1200" dirty="0">
                <a:latin typeface="Arial" charset="0"/>
              </a:rPr>
              <a:t>Допоки ми не навчимося молитися і пізнавати об’явлення духовної істини, яке приносить молитва,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45059" name="Rectang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  <a:noFill/>
          <a:ln w="9525">
            <a:miter/>
          </a:ln>
        </p:spPr>
        <p:txBody>
          <a:bodyPr/>
          <a:lstStyle/>
          <a:p>
            <a:pPr algn="ctr"/>
            <a:endParaRPr b="1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45060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2286000"/>
            <a:ext cx="8153400" cy="38401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>
              <a:lnSpc>
                <a:spcPct val="90000"/>
              </a:lnSpc>
            </a:pPr>
            <a:r>
              <a:rPr sz="5400" b="1" kern="1200" dirty="0">
                <a:latin typeface="Arial" charset="0"/>
              </a:rPr>
              <a:t>ми залишимось невіруючими у глибині свого серця незалежно від того, які ми виголошуємо доктрини і яке богослів’я проповідуємо.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46083" name="Rectang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  <a:noFill/>
          <a:ln w="9525">
            <a:miter/>
          </a:ln>
        </p:spPr>
        <p:txBody>
          <a:bodyPr/>
          <a:lstStyle/>
          <a:p>
            <a:pPr algn="ctr"/>
            <a:endParaRPr b="1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46084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2286000"/>
            <a:ext cx="8153400" cy="38401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/>
            <a:r>
              <a:rPr sz="5400" b="1" kern="1200" dirty="0">
                <a:latin typeface="Arial" charset="0"/>
              </a:rPr>
              <a:t>Крім того, праця наша не побачить процвітання, а наші люди зійдуть на манівці.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47107" name="Rectang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  <a:noFill/>
          <a:ln w="9525">
            <a:miter/>
          </a:ln>
        </p:spPr>
        <p:txBody>
          <a:bodyPr/>
          <a:lstStyle/>
          <a:p>
            <a:pPr algn="ctr"/>
            <a:endParaRPr b="1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47108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2286000"/>
            <a:ext cx="8153400" cy="38401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/>
            <a:r>
              <a:rPr sz="5400" b="1" kern="1200" dirty="0">
                <a:latin typeface="Arial" charset="0"/>
              </a:rPr>
              <a:t>4.  Зростання </a:t>
            </a:r>
            <a:r>
              <a:rPr sz="5400" b="1" u="sng" kern="1200" dirty="0">
                <a:solidFill>
                  <a:srgbClr val="FFFF00"/>
                </a:solidFill>
                <a:latin typeface="Arial" charset="0"/>
              </a:rPr>
              <a:t>сили</a:t>
            </a:r>
            <a:r>
              <a:rPr sz="5400" b="1" kern="1200" dirty="0">
                <a:latin typeface="Arial" charset="0"/>
              </a:rPr>
              <a:t> та </a:t>
            </a:r>
            <a:r>
              <a:rPr sz="5400" b="1" u="sng" kern="1200" dirty="0">
                <a:solidFill>
                  <a:srgbClr val="FFFF00"/>
                </a:solidFill>
                <a:latin typeface="Arial" charset="0"/>
              </a:rPr>
              <a:t>помазання</a:t>
            </a:r>
            <a:r>
              <a:rPr sz="5400" b="1" kern="1200" dirty="0">
                <a:latin typeface="Arial" charset="0"/>
              </a:rPr>
              <a:t> у </a:t>
            </a:r>
            <a:r>
              <a:rPr sz="5400" b="1" u="sng" kern="1200" dirty="0">
                <a:solidFill>
                  <a:srgbClr val="FFFF00"/>
                </a:solidFill>
                <a:latin typeface="Arial" charset="0"/>
              </a:rPr>
              <a:t>проповіді</a:t>
            </a:r>
            <a:r>
              <a:rPr sz="5400" b="1" kern="1200" dirty="0">
                <a:latin typeface="Arial" charset="0"/>
              </a:rPr>
              <a:t> Божого Слова.</a:t>
            </a:r>
          </a:p>
          <a:p>
            <a:pPr marL="0" indent="0" algn="ctr"/>
            <a:endParaRPr sz="6000" b="1" kern="12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4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12707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838200"/>
            <a:ext cx="8001000" cy="990600"/>
          </a:xfrm>
        </p:spPr>
        <p:txBody>
          <a:bodyPr vert="horz" wrap="square" lIns="92075" tIns="46038" rIns="92075" bIns="46038" numCol="1" anchor="ctr" anchorCtr="0" compatLnSpc="1"/>
          <a:lstStyle/>
          <a:p>
            <a:pPr lvl="0" algn="ctr"/>
            <a:r>
              <a:rPr sz="4000" b="1" dirty="0">
                <a:solidFill>
                  <a:schemeClr val="tx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charset="0"/>
              </a:rPr>
              <a:t>Цитата з книги Е. М. Баундс</a:t>
            </a:r>
            <a:br>
              <a:rPr sz="4000" b="1" dirty="0">
                <a:solidFill>
                  <a:schemeClr val="tx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charset="0"/>
              </a:rPr>
            </a:br>
            <a:r>
              <a:rPr sz="4000" b="1">
                <a:solidFill>
                  <a:schemeClr val="tx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charset="0"/>
              </a:rPr>
              <a:t> </a:t>
            </a:r>
            <a:r>
              <a:rPr sz="4000" b="1" u="sng" smtClean="0">
                <a:solidFill>
                  <a:schemeClr val="tx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charset="0"/>
              </a:rPr>
              <a:t>Могутня </a:t>
            </a:r>
            <a:r>
              <a:rPr sz="4000" b="1" u="sng" dirty="0">
                <a:solidFill>
                  <a:schemeClr val="tx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charset="0"/>
              </a:rPr>
              <a:t>і </a:t>
            </a:r>
            <a:r>
              <a:rPr sz="4000" b="1" u="sng">
                <a:solidFill>
                  <a:schemeClr val="tx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charset="0"/>
              </a:rPr>
              <a:t>молитовна </a:t>
            </a:r>
            <a:r>
              <a:rPr sz="4000" b="1" u="sng" smtClean="0">
                <a:solidFill>
                  <a:schemeClr val="tx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charset="0"/>
              </a:rPr>
              <a:t>кафедра</a:t>
            </a:r>
            <a:r>
              <a:rPr sz="4000" b="1" dirty="0">
                <a:solidFill>
                  <a:schemeClr val="tx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charset="0"/>
              </a:rPr>
              <a:t/>
            </a:r>
            <a:br>
              <a:rPr sz="4000" b="1" dirty="0">
                <a:solidFill>
                  <a:schemeClr val="tx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charset="0"/>
              </a:rPr>
            </a:br>
            <a:endParaRPr sz="4000" b="1" dirty="0">
              <a:solidFill>
                <a:schemeClr val="tx1"/>
              </a:solidFill>
              <a:effectLst>
                <a:outerShdw blurRad="38100" dist="38100" dir="2700000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8132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2057400"/>
            <a:ext cx="8382000" cy="4572000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>
              <a:lnSpc>
                <a:spcPct val="90000"/>
              </a:lnSpc>
            </a:pPr>
            <a:r>
              <a:rPr sz="5400" b="1" kern="1200" dirty="0">
                <a:latin typeface="Arial" charset="0"/>
              </a:rPr>
              <a:t>Сила проповідника захована у силі молитви і його вмінні молитися так, щоб досягати Бога і приносити великі результати.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6"/>
          <p:cNvSpPr>
            <a:spLocks noGrp="1"/>
          </p:cNvSpPr>
          <p:nvPr>
            <p:ph type="title"/>
          </p:nvPr>
        </p:nvSpPr>
        <p:spPr>
          <a:noFill/>
          <a:ln w="9525">
            <a:miter/>
          </a:ln>
        </p:spPr>
        <p:txBody>
          <a:bodyPr/>
          <a:lstStyle/>
          <a:p>
            <a:endParaRPr dirty="0"/>
          </a:p>
        </p:txBody>
      </p:sp>
      <p:pic>
        <p:nvPicPr>
          <p:cNvPr id="49155" name="Picture 5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49156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8305800" cy="42211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/>
            <a:r>
              <a:rPr sz="5400" b="1" kern="1200" dirty="0">
                <a:latin typeface="Arial" charset="0"/>
              </a:rPr>
              <a:t>Сила молитви рідко випробовується. Щоб хтось зрозумів можливості молитви, — це трапляється рідко. А щоб вичерпав їх, — ніколи.</a:t>
            </a:r>
            <a:r>
              <a:rPr sz="4800" b="1" kern="1200" dirty="0">
                <a:latin typeface="Arial" charset="0"/>
              </a:rPr>
              <a:t>  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5"/>
          <p:cNvSpPr>
            <a:spLocks noGrp="1"/>
          </p:cNvSpPr>
          <p:nvPr>
            <p:ph type="title"/>
          </p:nvPr>
        </p:nvSpPr>
        <p:spPr>
          <a:noFill/>
          <a:ln w="9525">
            <a:miter/>
          </a:ln>
        </p:spPr>
        <p:txBody>
          <a:bodyPr/>
          <a:lstStyle/>
          <a:p>
            <a:endParaRPr dirty="0"/>
          </a:p>
        </p:txBody>
      </p:sp>
      <p:pic>
        <p:nvPicPr>
          <p:cNvPr id="50179" name="Picture 4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50180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752600"/>
            <a:ext cx="8077200" cy="4876800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/>
            <a:r>
              <a:rPr sz="5400" b="1" kern="1200" dirty="0">
                <a:latin typeface="Arial" charset="0"/>
              </a:rPr>
              <a:t>Кафедра, закріплена та запалена святими бажаннями, кафедра, з якої ці бажання невпинно підносяться до Бога з невтомною вірою, буде кафедрою великої сили.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5"/>
          <p:cNvSpPr>
            <a:spLocks noGrp="1"/>
          </p:cNvSpPr>
          <p:nvPr>
            <p:ph type="title"/>
          </p:nvPr>
        </p:nvSpPr>
        <p:spPr>
          <a:noFill/>
          <a:ln w="9525">
            <a:miter/>
          </a:ln>
        </p:spPr>
        <p:txBody>
          <a:bodyPr/>
          <a:lstStyle/>
          <a:p>
            <a:endParaRPr dirty="0"/>
          </a:p>
        </p:txBody>
      </p:sp>
      <p:pic>
        <p:nvPicPr>
          <p:cNvPr id="51203" name="Picture 4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51204" name="Rectangle 3"/>
          <p:cNvSpPr>
            <a:spLocks noGrp="1"/>
          </p:cNvSpPr>
          <p:nvPr>
            <p:ph type="body" sz="half" idx="1"/>
          </p:nvPr>
        </p:nvSpPr>
        <p:spPr>
          <a:xfrm>
            <a:off x="0" y="1981200"/>
            <a:ext cx="9144000" cy="41449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/>
            <a:r>
              <a:rPr sz="4800" b="1" kern="1200" dirty="0">
                <a:latin typeface="Arial" charset="0"/>
              </a:rPr>
              <a:t>Годі знайти щось слабкіше, прісніше, непродуктивніше за коротенькі нудні молитви.</a:t>
            </a:r>
          </a:p>
          <a:p>
            <a:pPr marL="0" indent="0" algn="ctr"/>
            <a:r>
              <a:rPr sz="4800" b="1" kern="1200" dirty="0">
                <a:latin typeface="Arial" charset="0"/>
              </a:rPr>
              <a:t>Молитися над нашими проповідями так, як ми кажемо кілька слів у молитві над їжею, — це марна справа.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5"/>
          <p:cNvSpPr>
            <a:spLocks noGrp="1"/>
          </p:cNvSpPr>
          <p:nvPr>
            <p:ph type="title"/>
          </p:nvPr>
        </p:nvSpPr>
        <p:spPr>
          <a:noFill/>
          <a:ln w="9525">
            <a:miter/>
          </a:ln>
        </p:spPr>
        <p:txBody>
          <a:bodyPr/>
          <a:lstStyle/>
          <a:p>
            <a:endParaRPr dirty="0"/>
          </a:p>
        </p:txBody>
      </p:sp>
      <p:pic>
        <p:nvPicPr>
          <p:cNvPr id="52227" name="Picture 4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52228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2057400"/>
            <a:ext cx="8153400" cy="40687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/>
            <a:r>
              <a:rPr sz="4800" b="1" kern="1200" dirty="0">
                <a:latin typeface="Arial" charset="0"/>
              </a:rPr>
              <a:t>Кожна частина проповіді має народжуватися у муках молитви; у її початку і в її завершенні має відчуватися благання та молитовна пісня.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32952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09600"/>
            <a:ext cx="8229600" cy="10668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B2B2B2"/>
                  </a:outerShdw>
                </a:effectLst>
                <a:uLnTx/>
                <a:uFillTx/>
                <a:latin typeface="Arial" charset="0"/>
                <a:ea typeface="+mj-ea"/>
                <a:cs typeface="+mj-cs"/>
              </a:rPr>
              <a:t>Цитата: Д-р Джадсон</a:t>
            </a:r>
          </a:p>
        </p:txBody>
      </p:sp>
      <p:sp>
        <p:nvSpPr>
          <p:cNvPr id="7172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2286000"/>
            <a:ext cx="8153400" cy="38401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/>
            <a:r>
              <a:rPr sz="5400" b="1" kern="1200" dirty="0">
                <a:latin typeface="Arial" charset="0"/>
              </a:rPr>
              <a:t>Успіх доктора Джадсона в молитві пояснюється тим, що він віддавав молитві багато часу.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5"/>
          <p:cNvSpPr>
            <a:spLocks noGrp="1"/>
          </p:cNvSpPr>
          <p:nvPr>
            <p:ph type="title"/>
          </p:nvPr>
        </p:nvSpPr>
        <p:spPr>
          <a:noFill/>
          <a:ln w="9525">
            <a:miter/>
          </a:ln>
        </p:spPr>
        <p:txBody>
          <a:bodyPr/>
          <a:lstStyle/>
          <a:p>
            <a:endParaRPr dirty="0"/>
          </a:p>
        </p:txBody>
      </p:sp>
      <p:pic>
        <p:nvPicPr>
          <p:cNvPr id="53251" name="Picture 4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53252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2286000"/>
            <a:ext cx="8305800" cy="38401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/>
            <a:r>
              <a:rPr sz="5400" b="1" kern="1200" dirty="0">
                <a:latin typeface="Arial" charset="0"/>
              </a:rPr>
              <a:t>Її виголошення має бути ревним, а спонукою до нього має бути любов, розжарена у печі молитви.  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54275" name="Rectang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  <a:noFill/>
          <a:ln w="9525">
            <a:miter/>
          </a:ln>
        </p:spPr>
        <p:txBody>
          <a:bodyPr/>
          <a:lstStyle/>
          <a:p>
            <a:pPr algn="ctr"/>
            <a:endParaRPr b="1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54276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8153400" cy="41449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/>
            <a:r>
              <a:rPr sz="4800" b="1" kern="1200" dirty="0">
                <a:latin typeface="Arial" charset="0"/>
              </a:rPr>
              <a:t>Молитва, яка горить наполегливим бажанням та підштовхується вірою, що не складає крила, допоки не досягне до Бога, — така молитва є наймогутнішою з усіх сил.</a:t>
            </a:r>
          </a:p>
          <a:p>
            <a:pPr marL="0" indent="0" algn="ctr"/>
            <a:endParaRPr sz="6000" b="1" kern="12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/>
          </p:cNvSpPr>
          <p:nvPr>
            <p:ph type="title"/>
          </p:nvPr>
        </p:nvSpPr>
        <p:spPr>
          <a:noFill/>
          <a:ln w="9525">
            <a:miter/>
          </a:ln>
        </p:spPr>
        <p:txBody>
          <a:bodyPr/>
          <a:lstStyle/>
          <a:p>
            <a:endParaRPr dirty="0"/>
          </a:p>
        </p:txBody>
      </p:sp>
      <p:pic>
        <p:nvPicPr>
          <p:cNvPr id="55299" name="Picture 5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55300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8229600" cy="4572000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/>
            <a:r>
              <a:rPr sz="4800" b="1" kern="1200" dirty="0">
                <a:latin typeface="Arial" charset="0"/>
              </a:rPr>
              <a:t>Молитва, яка штурмує небеса та зворушує Бога непереборним заступництвом, робить кафедру престолом, а сказане з неї — доленосними постановами.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4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12779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219200"/>
          </a:xfrm>
        </p:spPr>
        <p:txBody>
          <a:bodyPr vert="horz" wrap="square" lIns="92075" tIns="46038" rIns="92075" bIns="46038" numCol="1" anchor="ctr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B2B2B2"/>
                  </a:outerShdw>
                </a:effectLst>
                <a:uLnTx/>
                <a:uFillTx/>
                <a:latin typeface="Arial" charset="0"/>
                <a:ea typeface="+mj-ea"/>
                <a:cs typeface="+mj-cs"/>
              </a:rPr>
              <a:t>Цитата: Е. М. Баундс</a:t>
            </a:r>
          </a:p>
        </p:txBody>
      </p:sp>
      <p:sp>
        <p:nvSpPr>
          <p:cNvPr id="56324" name="Rectangle 3"/>
          <p:cNvSpPr>
            <a:spLocks noGrp="1"/>
          </p:cNvSpPr>
          <p:nvPr>
            <p:ph type="body" sz="half" idx="1"/>
          </p:nvPr>
        </p:nvSpPr>
        <p:spPr>
          <a:xfrm>
            <a:off x="0" y="1905000"/>
            <a:ext cx="8915400" cy="42211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>
              <a:lnSpc>
                <a:spcPct val="90000"/>
              </a:lnSpc>
            </a:pPr>
            <a:r>
              <a:rPr sz="4800" b="1" kern="1200" dirty="0">
                <a:latin typeface="Arial" charset="0"/>
              </a:rPr>
              <a:t>Це помазання є даром, який неможливо віддати.  Цей дар дається з умовою, а його присутність зберігається та прибільшується тим самим, завдяки чому його було набуто, —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5"/>
          <p:cNvSpPr>
            <a:spLocks noGrp="1"/>
          </p:cNvSpPr>
          <p:nvPr>
            <p:ph type="title"/>
          </p:nvPr>
        </p:nvSpPr>
        <p:spPr>
          <a:noFill/>
          <a:ln w="9525">
            <a:miter/>
          </a:ln>
        </p:spPr>
        <p:txBody>
          <a:bodyPr/>
          <a:lstStyle/>
          <a:p>
            <a:endParaRPr dirty="0"/>
          </a:p>
        </p:txBody>
      </p:sp>
      <p:pic>
        <p:nvPicPr>
          <p:cNvPr id="57347" name="Picture 4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57348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752600"/>
            <a:ext cx="8153400" cy="43735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>
              <a:lnSpc>
                <a:spcPct val="90000"/>
              </a:lnSpc>
            </a:pPr>
            <a:r>
              <a:rPr sz="4800" b="1" kern="1200" dirty="0">
                <a:latin typeface="Arial" charset="0"/>
              </a:rPr>
              <a:t>примноженням молитви до Бога через ревне бажання бути з Ним; цінуванням молитви, її пошуком із невтомним запалом, визнанням усього іншого втратою та невдачею, якщо воно стається без неї.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5"/>
          <p:cNvSpPr>
            <a:spLocks noGrp="1"/>
          </p:cNvSpPr>
          <p:nvPr>
            <p:ph type="title"/>
          </p:nvPr>
        </p:nvSpPr>
        <p:spPr>
          <a:noFill/>
          <a:ln w="9525">
            <a:miter/>
          </a:ln>
        </p:spPr>
        <p:txBody>
          <a:bodyPr/>
          <a:lstStyle/>
          <a:p>
            <a:endParaRPr dirty="0"/>
          </a:p>
        </p:txBody>
      </p:sp>
      <p:pic>
        <p:nvPicPr>
          <p:cNvPr id="58371" name="Picture 4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58372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8382000" cy="41449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/>
            <a:r>
              <a:rPr sz="4400" b="1" kern="1200" dirty="0">
                <a:latin typeface="Arial" charset="0"/>
              </a:rPr>
              <a:t>Як і звідки приходить це помазання?  Безпосередньо від Бога у відповідь на молитву.  Лише серця, що моляться, наповняються цим святим миром, це помазання торкається лише вуст, з яких зриваються слова молитви.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5"/>
          <p:cNvSpPr>
            <a:spLocks noGrp="1"/>
          </p:cNvSpPr>
          <p:nvPr>
            <p:ph type="title"/>
          </p:nvPr>
        </p:nvSpPr>
        <p:spPr>
          <a:noFill/>
          <a:ln w="9525">
            <a:miter/>
          </a:ln>
        </p:spPr>
        <p:txBody>
          <a:bodyPr/>
          <a:lstStyle/>
          <a:p>
            <a:endParaRPr dirty="0"/>
          </a:p>
        </p:txBody>
      </p:sp>
      <p:pic>
        <p:nvPicPr>
          <p:cNvPr id="59395" name="Picture 4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59396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8229600" cy="41449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>
              <a:lnSpc>
                <a:spcPct val="90000"/>
              </a:lnSpc>
            </a:pPr>
            <a:r>
              <a:rPr sz="5400" b="1" kern="1200" dirty="0">
                <a:latin typeface="Arial" charset="0"/>
              </a:rPr>
              <a:t>Молитва, багато молитви — ось яка ціна помазання для проповіді. Молитва, багато молитва — ось єдина умова для утримання цього помазання.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5"/>
          <p:cNvSpPr>
            <a:spLocks noGrp="1"/>
          </p:cNvSpPr>
          <p:nvPr>
            <p:ph type="title"/>
          </p:nvPr>
        </p:nvSpPr>
        <p:spPr>
          <a:noFill/>
          <a:ln w="9525">
            <a:miter/>
          </a:ln>
        </p:spPr>
        <p:txBody>
          <a:bodyPr/>
          <a:lstStyle/>
          <a:p>
            <a:endParaRPr dirty="0"/>
          </a:p>
        </p:txBody>
      </p:sp>
      <p:pic>
        <p:nvPicPr>
          <p:cNvPr id="60419" name="Picture 4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60420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8229600" cy="41449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/>
            <a:r>
              <a:rPr sz="4800" b="1" kern="1200" dirty="0">
                <a:latin typeface="Arial" charset="0"/>
              </a:rPr>
              <a:t>Без невпинної молитви це помазання ніколи не прийде до проповідника.  Без витривалості у молитві це помазання, як манна, залишена на другий день, вкривається червами.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5"/>
          <p:cNvSpPr>
            <a:spLocks noGrp="1"/>
          </p:cNvSpPr>
          <p:nvPr>
            <p:ph type="title"/>
          </p:nvPr>
        </p:nvSpPr>
        <p:spPr>
          <a:noFill/>
          <a:ln w="9525">
            <a:miter/>
          </a:ln>
        </p:spPr>
        <p:txBody>
          <a:bodyPr/>
          <a:lstStyle/>
          <a:p>
            <a:endParaRPr dirty="0"/>
          </a:p>
        </p:txBody>
      </p:sp>
      <p:pic>
        <p:nvPicPr>
          <p:cNvPr id="61443" name="Picture 4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61444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8229600" cy="42211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/>
            <a:r>
              <a:rPr sz="5400" b="1" kern="1200" dirty="0">
                <a:latin typeface="Arial" charset="0"/>
              </a:rPr>
              <a:t>5.  </a:t>
            </a:r>
            <a:r>
              <a:rPr sz="5400" b="1" u="sng" kern="1200" dirty="0">
                <a:solidFill>
                  <a:srgbClr val="FFFF00"/>
                </a:solidFill>
                <a:latin typeface="Arial" charset="0"/>
              </a:rPr>
              <a:t>Емоційна</a:t>
            </a:r>
            <a:r>
              <a:rPr sz="5400" b="1" kern="1200" dirty="0">
                <a:latin typeface="Arial" charset="0"/>
              </a:rPr>
              <a:t> сила, витривалість, міць, уміння </a:t>
            </a:r>
            <a:r>
              <a:rPr sz="5400" b="1" u="sng" kern="1200" dirty="0">
                <a:solidFill>
                  <a:srgbClr val="FFFF00"/>
                </a:solidFill>
                <a:latin typeface="Arial" charset="0"/>
              </a:rPr>
              <a:t>триматися</a:t>
            </a:r>
            <a:r>
              <a:rPr sz="5400" b="1" kern="1200" dirty="0">
                <a:latin typeface="Arial" charset="0"/>
              </a:rPr>
              <a:t> </a:t>
            </a:r>
            <a:r>
              <a:rPr sz="5400" b="1" kern="1200">
                <a:latin typeface="Arial" charset="0"/>
              </a:rPr>
              <a:t>при </a:t>
            </a:r>
            <a:r>
              <a:rPr sz="5400" b="1" kern="1200" smtClean="0">
                <a:latin typeface="Arial" charset="0"/>
              </a:rPr>
              <a:t>збільшен</a:t>
            </a:r>
            <a:r>
              <a:rPr lang="uk-UA" sz="5400" b="1" kern="1200" dirty="0" smtClean="0">
                <a:latin typeface="Arial" charset="0"/>
              </a:rPr>
              <a:t>н</a:t>
            </a:r>
            <a:r>
              <a:rPr sz="5400" b="1" kern="1200" smtClean="0">
                <a:latin typeface="Arial" charset="0"/>
              </a:rPr>
              <a:t>і </a:t>
            </a:r>
            <a:r>
              <a:rPr sz="5400" b="1" u="sng" kern="1200" dirty="0">
                <a:solidFill>
                  <a:srgbClr val="FFFF00"/>
                </a:solidFill>
                <a:latin typeface="Arial" charset="0"/>
              </a:rPr>
              <a:t>напружень</a:t>
            </a:r>
            <a:r>
              <a:rPr sz="5400" b="1" u="sng" kern="1200" dirty="0">
                <a:latin typeface="Arial" charset="0"/>
              </a:rPr>
              <a:t> </a:t>
            </a:r>
            <a:r>
              <a:rPr sz="5400" b="1" kern="1200" dirty="0">
                <a:latin typeface="Arial" charset="0"/>
              </a:rPr>
              <a:t>та навантажень.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6" name="Picture 4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23531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295400"/>
          </a:xfrm>
        </p:spPr>
        <p:txBody>
          <a:bodyPr vert="horz" wrap="square" lIns="92075" tIns="46038" rIns="92075" bIns="46038" numCol="1" anchor="ctr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B2B2B2"/>
                  </a:outerShdw>
                </a:effectLst>
                <a:uLnTx/>
                <a:uFillTx/>
                <a:latin typeface="Arial" charset="0"/>
                <a:ea typeface="+mj-ea"/>
                <a:cs typeface="+mj-cs"/>
              </a:rPr>
              <a:t>Цитата: Уоррен Бенніс</a:t>
            </a:r>
          </a:p>
        </p:txBody>
      </p:sp>
      <p:sp>
        <p:nvSpPr>
          <p:cNvPr id="62468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2209800"/>
            <a:ext cx="8229600" cy="39163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>
              <a:lnSpc>
                <a:spcPct val="90000"/>
              </a:lnSpc>
            </a:pPr>
            <a:r>
              <a:rPr sz="4800" b="1" kern="1200" dirty="0">
                <a:latin typeface="Arial" charset="0"/>
              </a:rPr>
              <a:t>Керівники і лідери навчаються у процесі ведення за собою, і найкращою для них наукою є ведення за собою попри усі перешкоди.  Як погода формує гори, так само і проблеми формують керівників.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8195" name="Rectang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  <a:noFill/>
          <a:ln w="9525">
            <a:miter/>
          </a:ln>
        </p:spPr>
        <p:txBody>
          <a:bodyPr/>
          <a:lstStyle/>
          <a:p>
            <a:pPr algn="ctr"/>
            <a:endParaRPr b="1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8196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2286000"/>
            <a:ext cx="8153400" cy="38401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>
              <a:lnSpc>
                <a:spcPct val="90000"/>
              </a:lnSpc>
            </a:pPr>
            <a:r>
              <a:rPr sz="5400" b="1" kern="1200" dirty="0">
                <a:latin typeface="Arial" charset="0"/>
              </a:rPr>
              <a:t>З цього приводу він казав: «Налаштуй свої справи таким чином, щоб можна було дві чи три години щодня віддавати молитві.  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5"/>
          <p:cNvSpPr>
            <a:spLocks noGrp="1"/>
          </p:cNvSpPr>
          <p:nvPr>
            <p:ph type="title"/>
          </p:nvPr>
        </p:nvSpPr>
        <p:spPr>
          <a:noFill/>
          <a:ln w="9525">
            <a:miter/>
          </a:ln>
        </p:spPr>
        <p:txBody>
          <a:bodyPr/>
          <a:lstStyle/>
          <a:p>
            <a:endParaRPr dirty="0"/>
          </a:p>
        </p:txBody>
      </p:sp>
      <p:pic>
        <p:nvPicPr>
          <p:cNvPr id="63491" name="Picture 4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63492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2362200"/>
            <a:ext cx="8153400" cy="37639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/>
            <a:r>
              <a:rPr sz="6000" b="1" kern="1200" dirty="0">
                <a:latin typeface="Arial" charset="0"/>
              </a:rPr>
              <a:t>6.  Зростання </a:t>
            </a:r>
            <a:r>
              <a:rPr sz="6000" b="1" u="sng" kern="1200" dirty="0">
                <a:solidFill>
                  <a:srgbClr val="FFFF00"/>
                </a:solidFill>
                <a:latin typeface="Arial" charset="0"/>
              </a:rPr>
              <a:t>радості</a:t>
            </a:r>
            <a:r>
              <a:rPr sz="6000" b="1" kern="1200" dirty="0">
                <a:solidFill>
                  <a:srgbClr val="FFFF00"/>
                </a:solidFill>
                <a:latin typeface="Arial" charset="0"/>
              </a:rPr>
              <a:t> </a:t>
            </a:r>
            <a:r>
              <a:rPr sz="6000" b="1" kern="1200" dirty="0">
                <a:latin typeface="Arial" charset="0"/>
              </a:rPr>
              <a:t>у служінні.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5"/>
          <p:cNvSpPr>
            <a:spLocks noGrp="1"/>
          </p:cNvSpPr>
          <p:nvPr>
            <p:ph type="title"/>
          </p:nvPr>
        </p:nvSpPr>
        <p:spPr>
          <a:noFill/>
          <a:ln w="9525">
            <a:miter/>
          </a:ln>
        </p:spPr>
        <p:txBody>
          <a:bodyPr/>
          <a:lstStyle/>
          <a:p>
            <a:endParaRPr dirty="0"/>
          </a:p>
        </p:txBody>
      </p:sp>
      <p:pic>
        <p:nvPicPr>
          <p:cNvPr id="64515" name="Picture 4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64516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2209800"/>
            <a:ext cx="8229600" cy="39163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/>
            <a:r>
              <a:rPr sz="6600" b="1" kern="1200" dirty="0">
                <a:latin typeface="Arial" charset="0"/>
              </a:rPr>
              <a:t>7.  Зростання </a:t>
            </a:r>
            <a:r>
              <a:rPr sz="6600" b="1" u="sng" kern="1200" dirty="0">
                <a:solidFill>
                  <a:srgbClr val="FFFF00"/>
                </a:solidFill>
                <a:latin typeface="Arial" charset="0"/>
              </a:rPr>
              <a:t>стосунків</a:t>
            </a:r>
            <a:r>
              <a:rPr sz="6600" b="1" kern="1200" dirty="0">
                <a:latin typeface="Arial" charset="0"/>
              </a:rPr>
              <a:t> з </a:t>
            </a:r>
            <a:r>
              <a:rPr sz="6600" b="1" u="sng" kern="1200" dirty="0">
                <a:solidFill>
                  <a:srgbClr val="FFFF00"/>
                </a:solidFill>
                <a:latin typeface="Arial" charset="0"/>
              </a:rPr>
              <a:t>Богом</a:t>
            </a:r>
            <a:r>
              <a:rPr sz="6600" b="1" kern="1200" dirty="0">
                <a:latin typeface="Arial" charset="0"/>
              </a:rPr>
              <a:t>.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5"/>
          <p:cNvSpPr>
            <a:spLocks noGrp="1"/>
          </p:cNvSpPr>
          <p:nvPr>
            <p:ph type="title"/>
          </p:nvPr>
        </p:nvSpPr>
        <p:spPr>
          <a:noFill/>
          <a:ln w="9525">
            <a:miter/>
          </a:ln>
        </p:spPr>
        <p:txBody>
          <a:bodyPr/>
          <a:lstStyle/>
          <a:p>
            <a:endParaRPr dirty="0"/>
          </a:p>
        </p:txBody>
      </p:sp>
      <p:pic>
        <p:nvPicPr>
          <p:cNvPr id="65539" name="Picture 4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65540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2286000"/>
            <a:ext cx="8305800" cy="38401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/>
            <a:r>
              <a:rPr sz="6600" b="1" kern="1200" dirty="0">
                <a:latin typeface="Arial" charset="0"/>
              </a:rPr>
              <a:t>8.  Зростання </a:t>
            </a:r>
            <a:r>
              <a:rPr sz="6600" b="1" u="sng" kern="1200" dirty="0">
                <a:solidFill>
                  <a:srgbClr val="FFFF00"/>
                </a:solidFill>
                <a:latin typeface="Arial" charset="0"/>
              </a:rPr>
              <a:t>шлюбу</a:t>
            </a:r>
            <a:r>
              <a:rPr sz="6600" b="1" kern="1200" dirty="0">
                <a:latin typeface="Arial" charset="0"/>
              </a:rPr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9219" name="Rectang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  <a:noFill/>
          <a:ln w="9525">
            <a:miter/>
          </a:ln>
        </p:spPr>
        <p:txBody>
          <a:bodyPr/>
          <a:lstStyle/>
          <a:p>
            <a:pPr algn="ctr"/>
            <a:endParaRPr b="1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9220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2286000"/>
            <a:ext cx="8153400" cy="38401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>
              <a:lnSpc>
                <a:spcPct val="90000"/>
              </a:lnSpc>
            </a:pPr>
            <a:r>
              <a:rPr sz="5400" b="1" kern="1200" dirty="0">
                <a:latin typeface="Arial" charset="0"/>
              </a:rPr>
              <a:t>Не самому лише вправлянню у побожності, а власне справі таємної молитви та єднання з Богом.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10243" name="Rectang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  <a:noFill/>
          <a:ln w="9525">
            <a:miter/>
          </a:ln>
        </p:spPr>
        <p:txBody>
          <a:bodyPr/>
          <a:lstStyle/>
          <a:p>
            <a:pPr algn="ctr"/>
            <a:endParaRPr b="1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10244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2286000"/>
            <a:ext cx="8153400" cy="3840163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/>
            <a:r>
              <a:rPr sz="4800" b="1" kern="1200" dirty="0">
                <a:latin typeface="Arial" charset="0"/>
              </a:rPr>
              <a:t>Намагайся сім разів на день відходити від справ та товариства і підносити душу до Бога, усамітнившись від усіх.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yello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noFill/>
          <a:ln w="9525">
            <a:miter/>
          </a:ln>
        </p:spPr>
      </p:pic>
      <p:sp>
        <p:nvSpPr>
          <p:cNvPr id="11267" name="Rectang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  <a:noFill/>
          <a:ln w="9525">
            <a:miter/>
          </a:ln>
        </p:spPr>
        <p:txBody>
          <a:bodyPr/>
          <a:lstStyle/>
          <a:p>
            <a:pPr algn="ctr"/>
            <a:endParaRPr b="1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11268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828800"/>
            <a:ext cx="8153400" cy="4800600"/>
          </a:xfrm>
          <a:noFill/>
          <a:ln w="9525">
            <a:miter/>
          </a:ln>
        </p:spPr>
        <p:txBody>
          <a:bodyPr lIns="92075" tIns="46038" rIns="92075" bIns="46038"/>
          <a:lstStyle/>
          <a:p>
            <a:pPr marL="0" indent="0" algn="ctr">
              <a:lnSpc>
                <a:spcPct val="90000"/>
              </a:lnSpc>
            </a:pPr>
            <a:r>
              <a:rPr sz="5400" b="1" kern="1200" dirty="0">
                <a:latin typeface="Arial" charset="0"/>
              </a:rPr>
              <a:t>Починай день з того, щоб устати опівночі та присвятити цій священній справі якийсь час серед нічної тиші й темряви.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fessional">
  <a:themeElements>
    <a:clrScheme name="">
      <a:dk1>
        <a:srgbClr val="B2B2B2"/>
      </a:dk1>
      <a:lt1>
        <a:srgbClr val="FFFFFF"/>
      </a:lt1>
      <a:dk2>
        <a:srgbClr val="FF3399"/>
      </a:dk2>
      <a:lt2>
        <a:srgbClr val="FFFF00"/>
      </a:lt2>
      <a:accent1>
        <a:srgbClr val="000000"/>
      </a:accent1>
      <a:accent2>
        <a:srgbClr val="CC00FF"/>
      </a:accent2>
      <a:accent3>
        <a:srgbClr val="FFADCA"/>
      </a:accent3>
      <a:accent4>
        <a:srgbClr val="DADADA"/>
      </a:accent4>
      <a:accent5>
        <a:srgbClr val="AAAAAA"/>
      </a:accent5>
      <a:accent6>
        <a:srgbClr val="B900E7"/>
      </a:accent6>
      <a:hlink>
        <a:srgbClr val="00CC99"/>
      </a:hlink>
      <a:folHlink>
        <a:srgbClr val="0099CC"/>
      </a:folHlink>
    </a:clrScheme>
    <a:fontScheme name="Professiona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rofessional 1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600FF"/>
        </a:accent1>
        <a:accent2>
          <a:srgbClr val="CC00FF"/>
        </a:accent2>
        <a:accent3>
          <a:srgbClr val="FFFFFF"/>
        </a:accent3>
        <a:accent4>
          <a:srgbClr val="000000"/>
        </a:accent4>
        <a:accent5>
          <a:srgbClr val="B8A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essional 2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FF99CC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essional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essional 4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0033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42</TotalTime>
  <Words>1270</Words>
  <Application>Kingsoft Office WPP</Application>
  <PresentationFormat>Экран (4:3)</PresentationFormat>
  <Paragraphs>75</Paragraphs>
  <Slides>62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62</vt:i4>
      </vt:variant>
    </vt:vector>
  </HeadingPairs>
  <TitlesOfParts>
    <vt:vector size="65" baseType="lpstr">
      <vt:lpstr>Professional</vt:lpstr>
      <vt:lpstr>Custom Design</vt:lpstr>
      <vt:lpstr>Globe</vt:lpstr>
      <vt:lpstr>Слайд 1</vt:lpstr>
      <vt:lpstr>Слайд 2</vt:lpstr>
      <vt:lpstr>Слайд 3</vt:lpstr>
      <vt:lpstr>Слайд 4</vt:lpstr>
      <vt:lpstr>Цитата: Д-р Джадсон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Цитата: Чарльз Сперджен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Цитата: Алістер Бегг</vt:lpstr>
      <vt:lpstr>Слайд 33</vt:lpstr>
      <vt:lpstr>Слайд 34</vt:lpstr>
      <vt:lpstr>Слайд 35</vt:lpstr>
      <vt:lpstr>Слайд 36</vt:lpstr>
      <vt:lpstr>Цитата: Е. М. Баундс</vt:lpstr>
      <vt:lpstr>Слайд 38</vt:lpstr>
      <vt:lpstr>Слайд 39</vt:lpstr>
      <vt:lpstr>Цитата: Джон Дрешер</vt:lpstr>
      <vt:lpstr>Слайд 41</vt:lpstr>
      <vt:lpstr>Слайд 42</vt:lpstr>
      <vt:lpstr>Слайд 43</vt:lpstr>
      <vt:lpstr>Слайд 44</vt:lpstr>
      <vt:lpstr>Цитата з книги Е. М. Баундс  Могутня і молитовна кафедра </vt:lpstr>
      <vt:lpstr>Слайд 46</vt:lpstr>
      <vt:lpstr>Слайд 47</vt:lpstr>
      <vt:lpstr>Слайд 48</vt:lpstr>
      <vt:lpstr>Слайд 49</vt:lpstr>
      <vt:lpstr>Слайд 50</vt:lpstr>
      <vt:lpstr>Слайд 51</vt:lpstr>
      <vt:lpstr>Слайд 52</vt:lpstr>
      <vt:lpstr>Цитата: Е. М. Баундс</vt:lpstr>
      <vt:lpstr>Слайд 54</vt:lpstr>
      <vt:lpstr>Слайд 55</vt:lpstr>
      <vt:lpstr>Слайд 56</vt:lpstr>
      <vt:lpstr>Слайд 57</vt:lpstr>
      <vt:lpstr>Слайд 58</vt:lpstr>
      <vt:lpstr>Цитата: Уоррен Бенніс</vt:lpstr>
      <vt:lpstr>Слайд 60</vt:lpstr>
      <vt:lpstr>Слайд 61</vt:lpstr>
      <vt:lpstr>Слайд 62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GREAT COMMANDMENT CHURCH</dc:title>
  <dc:creator>Authorized User</dc:creator>
  <cp:lastModifiedBy>INTER</cp:lastModifiedBy>
  <cp:revision>550</cp:revision>
  <cp:lastPrinted>2016-07-19T09:01:44Z</cp:lastPrinted>
  <dcterms:created xsi:type="dcterms:W3CDTF">2016-07-19T09:01:44Z</dcterms:created>
  <dcterms:modified xsi:type="dcterms:W3CDTF">2016-08-01T12:55:37Z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1033-10.1.0.5672</vt:lpwstr>
  </property>
</Properties>
</file>